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82E"/>
    <a:srgbClr val="FFFFFF"/>
    <a:srgbClr val="B9D031"/>
    <a:srgbClr val="5B7634"/>
    <a:srgbClr val="85A13C"/>
    <a:srgbClr val="A9BE2C"/>
    <a:srgbClr val="87A23C"/>
    <a:srgbClr val="84A23C"/>
    <a:srgbClr val="939392"/>
    <a:srgbClr val="56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B7634"/>
                </a:solidFill>
              </a:rPr>
              <a:t>Почему мы лучшие?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385" y="2286000"/>
            <a:ext cx="757981" cy="1116484"/>
          </a:xfrm>
          <a:prstGeom prst="rect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404366" y="2286000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8394" y="220215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383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Мы предлагаем Вам лучший товар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93825" y="3697759"/>
            <a:ext cx="757981" cy="1116484"/>
          </a:xfrm>
          <a:prstGeom prst="rect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251806" y="369775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40271" y="364231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95823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У нас лучшие цены на рынке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856432" y="5148186"/>
            <a:ext cx="757981" cy="1116484"/>
          </a:xfrm>
          <a:prstGeom prst="rect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614413" y="5148186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900311" y="501046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58430" y="534670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19949" y="6582849"/>
            <a:ext cx="757981" cy="1116484"/>
          </a:xfrm>
          <a:prstGeom prst="rect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1377930" y="658284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12279" y="645062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21947" y="693918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экономия вашего времени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966791" y="8049042"/>
            <a:ext cx="757981" cy="1116484"/>
          </a:xfrm>
          <a:prstGeom prst="rect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724772" y="8049042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972319" y="784208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68789" y="840537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17</cp:revision>
  <dcterms:created xsi:type="dcterms:W3CDTF">2011-06-17T23:30:18Z</dcterms:created>
  <dcterms:modified xsi:type="dcterms:W3CDTF">2011-06-21T00:36:39Z</dcterms:modified>
</cp:coreProperties>
</file>